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/>
    <p:restoredTop sz="93632"/>
  </p:normalViewPr>
  <p:slideViewPr>
    <p:cSldViewPr snapToGrid="0" snapToObjects="1">
      <p:cViewPr>
        <p:scale>
          <a:sx n="100" d="100"/>
          <a:sy n="100" d="100"/>
        </p:scale>
        <p:origin x="1230" y="-27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BB41-1393-3146-BBC3-53BB12DAED58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BC70-4145-F540-9DA2-E73D39EF9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125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BB41-1393-3146-BBC3-53BB12DAED58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BC70-4145-F540-9DA2-E73D39EF9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187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BB41-1393-3146-BBC3-53BB12DAED58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BC70-4145-F540-9DA2-E73D39EF9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403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BB41-1393-3146-BBC3-53BB12DAED58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BC70-4145-F540-9DA2-E73D39EF9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055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BB41-1393-3146-BBC3-53BB12DAED58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BC70-4145-F540-9DA2-E73D39EF9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807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BB41-1393-3146-BBC3-53BB12DAED58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BC70-4145-F540-9DA2-E73D39EF9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66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BB41-1393-3146-BBC3-53BB12DAED58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BC70-4145-F540-9DA2-E73D39EF9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742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BB41-1393-3146-BBC3-53BB12DAED58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BC70-4145-F540-9DA2-E73D39EF9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079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BB41-1393-3146-BBC3-53BB12DAED58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BC70-4145-F540-9DA2-E73D39EF9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459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BB41-1393-3146-BBC3-53BB12DAED58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BC70-4145-F540-9DA2-E73D39EF9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05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BB41-1393-3146-BBC3-53BB12DAED58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BC70-4145-F540-9DA2-E73D39EF9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311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5BB41-1393-3146-BBC3-53BB12DAED58}" type="datetimeFigureOut">
              <a:rPr lang="en-US" smtClean="0"/>
              <a:t>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ABC70-4145-F540-9DA2-E73D39EF9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25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571" y="38839"/>
            <a:ext cx="68134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>
                <a:latin typeface="Times New Roman"/>
                <a:cs typeface="Times New Roman"/>
              </a:rPr>
              <a:t>The Animal Rehab Division presents:</a:t>
            </a:r>
          </a:p>
          <a:p>
            <a:pPr algn="ctr"/>
            <a:endParaRPr lang="en-US" sz="1400" dirty="0"/>
          </a:p>
          <a:p>
            <a:pPr algn="ctr"/>
            <a:r>
              <a:rPr lang="en-US" b="1" dirty="0">
                <a:latin typeface="Times New Roman"/>
                <a:cs typeface="Times New Roman"/>
              </a:rPr>
              <a:t>INTRODUCTION TO THE EQUINE PATIENT</a:t>
            </a:r>
          </a:p>
          <a:p>
            <a:pPr algn="ctr"/>
            <a:r>
              <a:rPr lang="en-US" sz="1200" dirty="0"/>
              <a:t>Created by Donna </a:t>
            </a:r>
            <a:r>
              <a:rPr lang="en-US" sz="1200" dirty="0" err="1"/>
              <a:t>LaRocque</a:t>
            </a:r>
            <a:r>
              <a:rPr lang="en-US" sz="1200" dirty="0"/>
              <a:t>, BScPT, CAFCI, CCRT, CERT</a:t>
            </a:r>
          </a:p>
          <a:p>
            <a:pPr algn="ctr"/>
            <a:endParaRPr lang="en-US" sz="800" dirty="0"/>
          </a:p>
          <a:p>
            <a:pPr algn="ctr"/>
            <a:r>
              <a:rPr lang="en-US" sz="1200" dirty="0"/>
              <a:t>This program is an INDEPENDENT STUDY COURSE.  It consists of a 175 page manual with topics on: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3838" y="1348182"/>
            <a:ext cx="393285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>
                <a:latin typeface="Times New Roman"/>
                <a:cs typeface="Times New Roman"/>
              </a:rPr>
              <a:t>Introduction to the Equine Patient</a:t>
            </a:r>
          </a:p>
          <a:p>
            <a:r>
              <a:rPr lang="en-US" sz="1400" b="1" i="1" dirty="0">
                <a:latin typeface="Times New Roman"/>
                <a:cs typeface="Times New Roman"/>
              </a:rPr>
              <a:t>Anatomy of the Equine Forelimb</a:t>
            </a:r>
          </a:p>
          <a:p>
            <a:r>
              <a:rPr lang="en-US" sz="1400" b="1" i="1" dirty="0">
                <a:latin typeface="Times New Roman"/>
                <a:cs typeface="Times New Roman"/>
              </a:rPr>
              <a:t>Anatomy of the Equine </a:t>
            </a:r>
            <a:r>
              <a:rPr lang="en-US" sz="1400" b="1" i="1" dirty="0" err="1">
                <a:latin typeface="Times New Roman"/>
                <a:cs typeface="Times New Roman"/>
              </a:rPr>
              <a:t>Hindlimb</a:t>
            </a:r>
            <a:endParaRPr lang="en-US" sz="1400" b="1" i="1" dirty="0">
              <a:latin typeface="Times New Roman"/>
              <a:cs typeface="Times New Roman"/>
            </a:endParaRPr>
          </a:p>
          <a:p>
            <a:r>
              <a:rPr lang="en-US" sz="1400" b="1" i="1" dirty="0">
                <a:latin typeface="Times New Roman"/>
                <a:cs typeface="Times New Roman"/>
              </a:rPr>
              <a:t>Anatomy of the Equine Spine</a:t>
            </a:r>
          </a:p>
          <a:p>
            <a:r>
              <a:rPr lang="en-US" sz="1400" b="1" i="1" dirty="0">
                <a:latin typeface="Times New Roman"/>
                <a:cs typeface="Times New Roman"/>
              </a:rPr>
              <a:t>Orthopaedic Conditions of the Horse</a:t>
            </a:r>
          </a:p>
          <a:p>
            <a:r>
              <a:rPr lang="en-US" sz="1400" b="1" i="1" dirty="0">
                <a:latin typeface="Times New Roman"/>
                <a:cs typeface="Times New Roman"/>
              </a:rPr>
              <a:t>Neurologic Conditions of the Horse</a:t>
            </a:r>
          </a:p>
          <a:p>
            <a:r>
              <a:rPr lang="en-US" sz="1400" b="1" i="1" dirty="0">
                <a:latin typeface="Times New Roman"/>
                <a:cs typeface="Times New Roman"/>
              </a:rPr>
              <a:t>Gait Patterns of Horses</a:t>
            </a:r>
          </a:p>
          <a:p>
            <a:r>
              <a:rPr lang="en-US" sz="1400" b="1" i="1" dirty="0">
                <a:latin typeface="Times New Roman"/>
                <a:cs typeface="Times New Roman"/>
              </a:rPr>
              <a:t>Behaviour and Handling of the Equine Patient</a:t>
            </a:r>
          </a:p>
          <a:p>
            <a:r>
              <a:rPr lang="en-US" sz="1400" b="1" i="1" dirty="0">
                <a:latin typeface="Times New Roman"/>
                <a:cs typeface="Times New Roman"/>
              </a:rPr>
              <a:t>Occupational Health Considerations for Working 	with Animals</a:t>
            </a:r>
          </a:p>
          <a:p>
            <a:r>
              <a:rPr lang="en-US" sz="1400" b="1" i="1" dirty="0">
                <a:latin typeface="Times New Roman"/>
                <a:cs typeface="Times New Roman"/>
              </a:rPr>
              <a:t>Common Equine Medications &amp; </a:t>
            </a:r>
            <a:r>
              <a:rPr lang="en-US" sz="1400" b="1" i="1" dirty="0" err="1">
                <a:latin typeface="Times New Roman"/>
                <a:cs typeface="Times New Roman"/>
              </a:rPr>
              <a:t>Nutraceuticals</a:t>
            </a:r>
            <a:endParaRPr lang="en-US" sz="1400" b="1" i="1" dirty="0">
              <a:latin typeface="Times New Roman"/>
              <a:cs typeface="Times New Roman"/>
            </a:endParaRPr>
          </a:p>
          <a:p>
            <a:r>
              <a:rPr lang="en-US" sz="1400" b="1" i="1" dirty="0">
                <a:latin typeface="Times New Roman"/>
                <a:cs typeface="Times New Roman"/>
              </a:rPr>
              <a:t>Legal Issues, Politics, &amp; Practice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9553" y="4205594"/>
            <a:ext cx="6253648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This course is designed for physiotherapists with an interest in animals.  It includes a multiple choice exam, designed to assist you with your learning of this material, and upon successful completion of the exam (with a grade of 85% or better) you will receive a certificate of completion.  The course materials will serve as the prerequisite for physical therapists wanting to take the Introduction to Equine Rehabilitation Course in the future.</a:t>
            </a:r>
          </a:p>
          <a:p>
            <a:endParaRPr lang="en-US" sz="1000" dirty="0"/>
          </a:p>
          <a:p>
            <a:r>
              <a:rPr lang="en-US" sz="1200" dirty="0"/>
              <a:t>All material can be learned from the comfort of your own home, completed at your own pace, and reviewed as often as you like!</a:t>
            </a:r>
          </a:p>
          <a:p>
            <a:endParaRPr lang="en-US" sz="1000" dirty="0"/>
          </a:p>
          <a:p>
            <a:r>
              <a:rPr lang="en-US" sz="1200" dirty="0"/>
              <a:t>Questions can be sent to animalrehab@physiotherapy.ca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-18143" y="6421417"/>
            <a:ext cx="6858000" cy="0"/>
          </a:xfrm>
          <a:prstGeom prst="line">
            <a:avLst/>
          </a:prstGeom>
          <a:ln w="381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Screen Shot 2014-12-01 at 11.33.48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1286" y="1452993"/>
            <a:ext cx="1852876" cy="241421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CBBD67A-A8EF-1DA1-9367-70E6918FEDF7}"/>
              </a:ext>
            </a:extLst>
          </p:cNvPr>
          <p:cNvSpPr/>
          <p:nvPr/>
        </p:nvSpPr>
        <p:spPr>
          <a:xfrm>
            <a:off x="299552" y="6659304"/>
            <a:ext cx="6000750" cy="1831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/>
              <a:t>To Register </a:t>
            </a:r>
            <a:r>
              <a:rPr lang="en-US" sz="1200" dirty="0"/>
              <a:t>go to ard.rostertrack.com</a:t>
            </a:r>
            <a:endParaRPr lang="en-US" sz="1200" b="1" dirty="0"/>
          </a:p>
          <a:p>
            <a:endParaRPr lang="en-US" sz="1200" b="1" dirty="0"/>
          </a:p>
          <a:p>
            <a:r>
              <a:rPr lang="en-US" sz="1200" b="1" dirty="0"/>
              <a:t>Cost								</a:t>
            </a:r>
            <a:endParaRPr lang="en-CA" sz="1100" b="1" dirty="0"/>
          </a:p>
          <a:p>
            <a:r>
              <a:rPr lang="en-US" sz="1100" dirty="0"/>
              <a:t>A</a:t>
            </a:r>
            <a:r>
              <a:rPr lang="en-CA" sz="1100" dirty="0"/>
              <a:t>RD-Member  $300.00 </a:t>
            </a:r>
            <a:r>
              <a:rPr lang="en-CA" sz="1100" dirty="0">
                <a:solidFill>
                  <a:srgbClr val="FF0000"/>
                </a:solidFill>
              </a:rPr>
              <a:t>+</a:t>
            </a:r>
            <a:r>
              <a:rPr lang="en-CA" sz="1100" dirty="0"/>
              <a:t> </a:t>
            </a:r>
            <a:r>
              <a:rPr lang="en-CA" sz="1100" b="1" dirty="0"/>
              <a:t>GST+PST or HST </a:t>
            </a:r>
            <a:r>
              <a:rPr lang="en-CA" sz="1100" dirty="0"/>
              <a:t> </a:t>
            </a:r>
            <a:r>
              <a:rPr lang="en-CA" sz="1100" dirty="0">
                <a:solidFill>
                  <a:srgbClr val="FF0000"/>
                </a:solidFill>
              </a:rPr>
              <a:t>+</a:t>
            </a:r>
            <a:r>
              <a:rPr lang="en-CA" sz="1100" dirty="0"/>
              <a:t> $25.00 S &amp; H</a:t>
            </a:r>
            <a:endParaRPr lang="en-CA" sz="1100" u="sng" dirty="0"/>
          </a:p>
          <a:p>
            <a:r>
              <a:rPr lang="en-US" sz="1100" dirty="0"/>
              <a:t>Non-Member  $375.00 </a:t>
            </a:r>
            <a:r>
              <a:rPr lang="en-US" sz="1100" dirty="0">
                <a:solidFill>
                  <a:srgbClr val="FF0000"/>
                </a:solidFill>
              </a:rPr>
              <a:t>+</a:t>
            </a:r>
            <a:r>
              <a:rPr lang="en-US" sz="1100" dirty="0"/>
              <a:t> </a:t>
            </a:r>
            <a:r>
              <a:rPr lang="en-US" sz="1100" b="1" dirty="0"/>
              <a:t>GST+PST or HST </a:t>
            </a:r>
            <a:r>
              <a:rPr lang="en-US" sz="1100" dirty="0"/>
              <a:t> </a:t>
            </a:r>
            <a:r>
              <a:rPr lang="en-US" sz="1100" dirty="0">
                <a:solidFill>
                  <a:srgbClr val="FF0000"/>
                </a:solidFill>
              </a:rPr>
              <a:t>+</a:t>
            </a:r>
            <a:r>
              <a:rPr lang="en-US" sz="1100" dirty="0"/>
              <a:t> $25.00 S &amp; H</a:t>
            </a:r>
          </a:p>
          <a:p>
            <a:endParaRPr lang="en-CA" sz="1100" u="sng" dirty="0"/>
          </a:p>
          <a:p>
            <a:r>
              <a:rPr lang="en-US" sz="1100" b="1" dirty="0"/>
              <a:t>Pre-Requisites</a:t>
            </a:r>
          </a:p>
          <a:p>
            <a:r>
              <a:rPr lang="en-US" sz="1100" dirty="0"/>
              <a:t>Registered or retired Canadian </a:t>
            </a:r>
            <a:r>
              <a:rPr lang="en-US" sz="1100"/>
              <a:t>physiotherapists or students </a:t>
            </a:r>
            <a:r>
              <a:rPr lang="en-US" sz="1100" dirty="0"/>
              <a:t>in their final year of a Canadian Physiotherapy Program</a:t>
            </a:r>
            <a:endParaRPr lang="en-CA" sz="1100" dirty="0"/>
          </a:p>
          <a:p>
            <a:r>
              <a:rPr lang="en-US" sz="1100" dirty="0"/>
              <a:t> </a:t>
            </a:r>
            <a:endParaRPr lang="en-CA" sz="1100" dirty="0"/>
          </a:p>
        </p:txBody>
      </p:sp>
    </p:spTree>
    <p:extLst>
      <p:ext uri="{BB962C8B-B14F-4D97-AF65-F5344CB8AC3E}">
        <p14:creationId xmlns:p14="http://schemas.microsoft.com/office/powerpoint/2010/main" val="4013656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286</Words>
  <Application>Microsoft Office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Company>Four Leg Rehab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Laurie Edge-Hughes</dc:creator>
  <cp:lastModifiedBy>Shauna Slobodian</cp:lastModifiedBy>
  <cp:revision>18</cp:revision>
  <cp:lastPrinted>2014-12-01T03:16:42Z</cp:lastPrinted>
  <dcterms:created xsi:type="dcterms:W3CDTF">2014-12-01T02:30:29Z</dcterms:created>
  <dcterms:modified xsi:type="dcterms:W3CDTF">2023-01-06T19:17:19Z</dcterms:modified>
</cp:coreProperties>
</file>